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Nanum Gothic Bold" charset="1" panose="020D0804000000000000"/>
      <p:regular r:id="rId25"/>
    </p:embeddedFont>
    <p:embeddedFont>
      <p:font typeface="Nanum Gothic" charset="1" panose="020D0604000000000000"/>
      <p:regular r:id="rId26"/>
    </p:embeddedFont>
    <p:embeddedFont>
      <p:font typeface="Source Sans Pro" charset="1" panose="020B0503030403020204"/>
      <p:regular r:id="rId27"/>
    </p:embeddedFont>
    <p:embeddedFont>
      <p:font typeface="Open Sauce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Open Sauce Bold" charset="1" panose="00000800000000000000"/>
      <p:regular r:id="rId30"/>
    </p:embeddedFont>
    <p:embeddedFont>
      <p:font typeface="OpenDyslexic" charset="1" panose="00000500000000000000"/>
      <p:regular r:id="rId31"/>
    </p:embeddedFont>
    <p:embeddedFont>
      <p:font typeface="Open Sauce Light" charset="1" panose="000004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d-SPg4lI.mp4" Type="http://schemas.openxmlformats.org/officeDocument/2006/relationships/video"/><Relationship Id="rId11" Target="../media/VAGd-SPg4lI.mp4" Type="http://schemas.microsoft.com/office/2007/relationships/media"/><Relationship Id="rId12" Target="../media/image45.jpeg" Type="http://schemas.openxmlformats.org/officeDocument/2006/relationships/image"/><Relationship Id="rId13" Target="../media/VAGd-XO5bCY.mp4" Type="http://schemas.openxmlformats.org/officeDocument/2006/relationships/video"/><Relationship Id="rId14" Target="../media/VAGd-XO5bCY.mp4" Type="http://schemas.microsoft.com/office/2007/relationships/media"/><Relationship Id="rId15" Target="../media/image46.jpeg" Type="http://schemas.openxmlformats.org/officeDocument/2006/relationships/image"/><Relationship Id="rId16" Target="../media/VAGd-XAysag.mp4" Type="http://schemas.openxmlformats.org/officeDocument/2006/relationships/video"/><Relationship Id="rId17" Target="../media/VAGd-XAysag.mp4" Type="http://schemas.microsoft.com/office/2007/relationships/media"/><Relationship Id="rId2" Target="../media/image1.jpeg" Type="http://schemas.openxmlformats.org/officeDocument/2006/relationships/image"/><Relationship Id="rId3" Target="../media/image42.jpeg" Type="http://schemas.openxmlformats.org/officeDocument/2006/relationships/image"/><Relationship Id="rId4" Target="../media/VAGd-c8UFyQ.mp4" Type="http://schemas.openxmlformats.org/officeDocument/2006/relationships/video"/><Relationship Id="rId5" Target="../media/VAGd-c8UFyQ.mp4" Type="http://schemas.microsoft.com/office/2007/relationships/media"/><Relationship Id="rId6" Target="../media/image43.jpeg" Type="http://schemas.openxmlformats.org/officeDocument/2006/relationships/image"/><Relationship Id="rId7" Target="../media/VAGd-dsVibY.mp4" Type="http://schemas.openxmlformats.org/officeDocument/2006/relationships/video"/><Relationship Id="rId8" Target="../media/VAGd-dsVibY.mp4" Type="http://schemas.microsoft.com/office/2007/relationships/media"/><Relationship Id="rId9" Target="../media/image4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eA3KEtzw.mp4" Type="http://schemas.openxmlformats.org/officeDocument/2006/relationships/video"/><Relationship Id="rId11" Target="../media/VAGeA3KEtzw.mp4" Type="http://schemas.microsoft.com/office/2007/relationships/media"/><Relationship Id="rId2" Target="../media/image1.jpeg" Type="http://schemas.openxmlformats.org/officeDocument/2006/relationships/image"/><Relationship Id="rId3" Target="../media/image53.jpeg" Type="http://schemas.openxmlformats.org/officeDocument/2006/relationships/image"/><Relationship Id="rId4" Target="../media/VAGeApjKyek.mp4" Type="http://schemas.openxmlformats.org/officeDocument/2006/relationships/video"/><Relationship Id="rId5" Target="../media/VAGeApjKyek.mp4" Type="http://schemas.microsoft.com/office/2007/relationships/media"/><Relationship Id="rId6" Target="../media/image54.jpeg" Type="http://schemas.openxmlformats.org/officeDocument/2006/relationships/image"/><Relationship Id="rId7" Target="../media/VAGeAmcCSYM.mp4" Type="http://schemas.openxmlformats.org/officeDocument/2006/relationships/video"/><Relationship Id="rId8" Target="../media/VAGeAmcCSYM.mp4" Type="http://schemas.microsoft.com/office/2007/relationships/media"/><Relationship Id="rId9" Target="../media/image5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5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5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d-DkbdtQ.mp4" Type="http://schemas.openxmlformats.org/officeDocument/2006/relationships/video"/><Relationship Id="rId11" Target="../media/VAGd-DkbdtQ.mp4" Type="http://schemas.microsoft.com/office/2007/relationships/media"/><Relationship Id="rId12" Target="../media/image36.jpeg" Type="http://schemas.openxmlformats.org/officeDocument/2006/relationships/image"/><Relationship Id="rId13" Target="../media/VAGd-Ixqr3c.mp4" Type="http://schemas.openxmlformats.org/officeDocument/2006/relationships/video"/><Relationship Id="rId14" Target="../media/VAGd-Ixqr3c.mp4" Type="http://schemas.microsoft.com/office/2007/relationships/media"/><Relationship Id="rId15" Target="../media/image37.jpeg" Type="http://schemas.openxmlformats.org/officeDocument/2006/relationships/image"/><Relationship Id="rId16" Target="../media/VAGd-uHN1H4.mp4" Type="http://schemas.openxmlformats.org/officeDocument/2006/relationships/video"/><Relationship Id="rId17" Target="../media/VAGd-uHN1H4.mp4" Type="http://schemas.microsoft.com/office/2007/relationships/media"/><Relationship Id="rId2" Target="../media/image1.jpeg" Type="http://schemas.openxmlformats.org/officeDocument/2006/relationships/image"/><Relationship Id="rId3" Target="../media/image33.jpeg" Type="http://schemas.openxmlformats.org/officeDocument/2006/relationships/image"/><Relationship Id="rId4" Target="../media/VAGd-OTVmqk.mp4" Type="http://schemas.openxmlformats.org/officeDocument/2006/relationships/video"/><Relationship Id="rId5" Target="../media/VAGd-OTVmqk.mp4" Type="http://schemas.microsoft.com/office/2007/relationships/media"/><Relationship Id="rId6" Target="../media/image34.jpeg" Type="http://schemas.openxmlformats.org/officeDocument/2006/relationships/image"/><Relationship Id="rId7" Target="../media/VAGd-Hn1KnE.mp4" Type="http://schemas.openxmlformats.org/officeDocument/2006/relationships/video"/><Relationship Id="rId8" Target="../media/VAGd-Hn1KnE.mp4" Type="http://schemas.microsoft.com/office/2007/relationships/media"/><Relationship Id="rId9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d-aBjmmM.mp4" Type="http://schemas.openxmlformats.org/officeDocument/2006/relationships/video"/><Relationship Id="rId11" Target="../media/VAGd-aBjmmM.mp4" Type="http://schemas.microsoft.com/office/2007/relationships/media"/><Relationship Id="rId12" Target="../media/image41.jpeg" Type="http://schemas.openxmlformats.org/officeDocument/2006/relationships/image"/><Relationship Id="rId13" Target="../media/VAGd-ca0vAg.mp4" Type="http://schemas.openxmlformats.org/officeDocument/2006/relationships/video"/><Relationship Id="rId14" Target="../media/VAGd-ca0vAg.mp4" Type="http://schemas.microsoft.com/office/2007/relationships/media"/><Relationship Id="rId2" Target="../media/image1.jpeg" Type="http://schemas.openxmlformats.org/officeDocument/2006/relationships/image"/><Relationship Id="rId3" Target="../media/image38.jpeg" Type="http://schemas.openxmlformats.org/officeDocument/2006/relationships/image"/><Relationship Id="rId4" Target="../media/VAGd-Pq9SWQ.mp4" Type="http://schemas.openxmlformats.org/officeDocument/2006/relationships/video"/><Relationship Id="rId5" Target="../media/VAGd-Pq9SWQ.mp4" Type="http://schemas.microsoft.com/office/2007/relationships/media"/><Relationship Id="rId6" Target="../media/image39.jpeg" Type="http://schemas.openxmlformats.org/officeDocument/2006/relationships/image"/><Relationship Id="rId7" Target="../media/VAGd-dp5tOM.mp4" Type="http://schemas.openxmlformats.org/officeDocument/2006/relationships/video"/><Relationship Id="rId8" Target="../media/VAGd-dp5tOM.mp4" Type="http://schemas.microsoft.com/office/2007/relationships/media"/><Relationship Id="rId9" Target="../media/image4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50" r="0" b="-89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14454" y="1142575"/>
            <a:ext cx="2658779" cy="5908397"/>
          </a:xfrm>
          <a:custGeom>
            <a:avLst/>
            <a:gdLst/>
            <a:ahLst/>
            <a:cxnLst/>
            <a:rect r="r" b="b" t="t" l="l"/>
            <a:pathLst>
              <a:path h="5908397" w="2658779">
                <a:moveTo>
                  <a:pt x="0" y="0"/>
                </a:moveTo>
                <a:lnTo>
                  <a:pt x="2658779" y="0"/>
                </a:lnTo>
                <a:lnTo>
                  <a:pt x="2658779" y="5908397"/>
                </a:lnTo>
                <a:lnTo>
                  <a:pt x="0" y="5908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7150" y="1047750"/>
            <a:ext cx="6183802" cy="9587290"/>
          </a:xfrm>
          <a:custGeom>
            <a:avLst/>
            <a:gdLst/>
            <a:ahLst/>
            <a:cxnLst/>
            <a:rect r="r" b="b" t="t" l="l"/>
            <a:pathLst>
              <a:path h="9587290" w="6183802">
                <a:moveTo>
                  <a:pt x="0" y="0"/>
                </a:moveTo>
                <a:lnTo>
                  <a:pt x="6183802" y="0"/>
                </a:lnTo>
                <a:lnTo>
                  <a:pt x="6183802" y="9587290"/>
                </a:lnTo>
                <a:lnTo>
                  <a:pt x="0" y="9587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90208" y="9072032"/>
            <a:ext cx="407516" cy="283038"/>
          </a:xfrm>
          <a:custGeom>
            <a:avLst/>
            <a:gdLst/>
            <a:ahLst/>
            <a:cxnLst/>
            <a:rect r="r" b="b" t="t" l="l"/>
            <a:pathLst>
              <a:path h="283038" w="407516">
                <a:moveTo>
                  <a:pt x="0" y="0"/>
                </a:moveTo>
                <a:lnTo>
                  <a:pt x="407516" y="0"/>
                </a:lnTo>
                <a:lnTo>
                  <a:pt x="407516" y="283038"/>
                </a:lnTo>
                <a:lnTo>
                  <a:pt x="0" y="283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84461" y="3201423"/>
            <a:ext cx="476945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소상링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19427" y="3361463"/>
            <a:ext cx="952777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SOSANGRING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89319" y="7027795"/>
            <a:ext cx="1385250" cy="31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Made by 희진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19427" y="3936753"/>
            <a:ext cx="613845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지역사회와 소상공인을 잇는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하나의 플랫폼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04483" y="9364123"/>
            <a:ext cx="48835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이영주     엄태정     김희진     신혜서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85681" y="3659663"/>
            <a:ext cx="2519387" cy="5598637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545082" y="3659663"/>
            <a:ext cx="2516242" cy="5598637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061323" y="3659663"/>
            <a:ext cx="2517508" cy="5598637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664709" y="3659663"/>
            <a:ext cx="3156375" cy="5598637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4302732" y="3659663"/>
            <a:ext cx="2525701" cy="5598637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585681" y="2699332"/>
            <a:ext cx="2519387" cy="530225"/>
            <a:chOff x="0" y="0"/>
            <a:chExt cx="663542" cy="139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3542" cy="139648"/>
            </a:xfrm>
            <a:custGeom>
              <a:avLst/>
              <a:gdLst/>
              <a:ahLst/>
              <a:cxnLst/>
              <a:rect r="r" b="b" t="t" l="l"/>
              <a:pathLst>
                <a:path h="139648" w="663542">
                  <a:moveTo>
                    <a:pt x="0" y="0"/>
                  </a:moveTo>
                  <a:lnTo>
                    <a:pt x="663542" y="0"/>
                  </a:lnTo>
                  <a:lnTo>
                    <a:pt x="66354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3542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68522" y="2669170"/>
            <a:ext cx="33537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회원정보수정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545082" y="2699332"/>
            <a:ext cx="5033750" cy="530225"/>
            <a:chOff x="0" y="0"/>
            <a:chExt cx="1325761" cy="1396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5761" cy="139648"/>
            </a:xfrm>
            <a:custGeom>
              <a:avLst/>
              <a:gdLst/>
              <a:ahLst/>
              <a:cxnLst/>
              <a:rect r="r" b="b" t="t" l="l"/>
              <a:pathLst>
                <a:path h="139648" w="1325761">
                  <a:moveTo>
                    <a:pt x="0" y="0"/>
                  </a:moveTo>
                  <a:lnTo>
                    <a:pt x="1325761" y="0"/>
                  </a:lnTo>
                  <a:lnTo>
                    <a:pt x="1325761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25761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544449" y="2669170"/>
            <a:ext cx="50337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네비게이터&amp;뒤로가기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664709" y="2699332"/>
            <a:ext cx="3156472" cy="530225"/>
            <a:chOff x="0" y="0"/>
            <a:chExt cx="831334" cy="1396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1334" cy="139648"/>
            </a:xfrm>
            <a:custGeom>
              <a:avLst/>
              <a:gdLst/>
              <a:ahLst/>
              <a:cxnLst/>
              <a:rect r="r" b="b" t="t" l="l"/>
              <a:pathLst>
                <a:path h="139648" w="831334">
                  <a:moveTo>
                    <a:pt x="0" y="0"/>
                  </a:moveTo>
                  <a:lnTo>
                    <a:pt x="831334" y="0"/>
                  </a:lnTo>
                  <a:lnTo>
                    <a:pt x="831334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31334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664709" y="2669170"/>
            <a:ext cx="31278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회원구분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03203" y="9220200"/>
            <a:ext cx="2517508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✩ 둘이 다른거임 !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302732" y="2699332"/>
            <a:ext cx="2498494" cy="530225"/>
            <a:chOff x="0" y="0"/>
            <a:chExt cx="658040" cy="1396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8040" cy="139648"/>
            </a:xfrm>
            <a:custGeom>
              <a:avLst/>
              <a:gdLst/>
              <a:ahLst/>
              <a:cxnLst/>
              <a:rect r="r" b="b" t="t" l="l"/>
              <a:pathLst>
                <a:path h="139648" w="658040">
                  <a:moveTo>
                    <a:pt x="0" y="0"/>
                  </a:moveTo>
                  <a:lnTo>
                    <a:pt x="658040" y="0"/>
                  </a:lnTo>
                  <a:lnTo>
                    <a:pt x="658040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58040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302732" y="2669170"/>
            <a:ext cx="246991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대댓글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-666588" y="-668177"/>
            <a:ext cx="3918513" cy="2938884"/>
            <a:chOff x="0" y="0"/>
            <a:chExt cx="812800" cy="609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840FF">
                <a:alpha val="6667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28700" y="1009650"/>
            <a:ext cx="592237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구현된 기능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0401" y="3205228"/>
            <a:ext cx="2731449" cy="6053072"/>
          </a:xfrm>
          <a:custGeom>
            <a:avLst/>
            <a:gdLst/>
            <a:ahLst/>
            <a:cxnLst/>
            <a:rect r="r" b="b" t="t" l="l"/>
            <a:pathLst>
              <a:path h="6053072" w="2731449">
                <a:moveTo>
                  <a:pt x="0" y="0"/>
                </a:moveTo>
                <a:lnTo>
                  <a:pt x="2731448" y="0"/>
                </a:lnTo>
                <a:lnTo>
                  <a:pt x="2731448" y="6053072"/>
                </a:lnTo>
                <a:lnTo>
                  <a:pt x="0" y="6053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01464" y="3205228"/>
            <a:ext cx="2678742" cy="5936270"/>
          </a:xfrm>
          <a:custGeom>
            <a:avLst/>
            <a:gdLst/>
            <a:ahLst/>
            <a:cxnLst/>
            <a:rect r="r" b="b" t="t" l="l"/>
            <a:pathLst>
              <a:path h="5936270" w="2678742">
                <a:moveTo>
                  <a:pt x="0" y="0"/>
                </a:moveTo>
                <a:lnTo>
                  <a:pt x="2678743" y="0"/>
                </a:lnTo>
                <a:lnTo>
                  <a:pt x="2678743" y="5936271"/>
                </a:lnTo>
                <a:lnTo>
                  <a:pt x="0" y="5936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85132" y="3205228"/>
            <a:ext cx="2677824" cy="5934236"/>
          </a:xfrm>
          <a:custGeom>
            <a:avLst/>
            <a:gdLst/>
            <a:ahLst/>
            <a:cxnLst/>
            <a:rect r="r" b="b" t="t" l="l"/>
            <a:pathLst>
              <a:path h="5934236" w="2677824">
                <a:moveTo>
                  <a:pt x="0" y="0"/>
                </a:moveTo>
                <a:lnTo>
                  <a:pt x="2677823" y="0"/>
                </a:lnTo>
                <a:lnTo>
                  <a:pt x="2677823" y="5934236"/>
                </a:lnTo>
                <a:lnTo>
                  <a:pt x="0" y="5934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60401" y="2489808"/>
            <a:ext cx="2731449" cy="530225"/>
            <a:chOff x="0" y="0"/>
            <a:chExt cx="719394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9394" cy="139648"/>
            </a:xfrm>
            <a:custGeom>
              <a:avLst/>
              <a:gdLst/>
              <a:ahLst/>
              <a:cxnLst/>
              <a:rect r="r" b="b" t="t" l="l"/>
              <a:pathLst>
                <a:path h="139648" w="719394">
                  <a:moveTo>
                    <a:pt x="0" y="0"/>
                  </a:moveTo>
                  <a:lnTo>
                    <a:pt x="719394" y="0"/>
                  </a:lnTo>
                  <a:lnTo>
                    <a:pt x="719394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19394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660401" y="2459645"/>
            <a:ext cx="273144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공지(UI)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701464" y="2489808"/>
            <a:ext cx="2678742" cy="530225"/>
            <a:chOff x="0" y="0"/>
            <a:chExt cx="705512" cy="1396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5512" cy="139648"/>
            </a:xfrm>
            <a:custGeom>
              <a:avLst/>
              <a:gdLst/>
              <a:ahLst/>
              <a:cxnLst/>
              <a:rect r="r" b="b" t="t" l="l"/>
              <a:pathLst>
                <a:path h="139648" w="705512">
                  <a:moveTo>
                    <a:pt x="0" y="0"/>
                  </a:moveTo>
                  <a:lnTo>
                    <a:pt x="705512" y="0"/>
                  </a:lnTo>
                  <a:lnTo>
                    <a:pt x="70551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05512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99119" y="2459645"/>
            <a:ext cx="267874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후기(UI)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685132" y="2489808"/>
            <a:ext cx="2677824" cy="530225"/>
            <a:chOff x="0" y="0"/>
            <a:chExt cx="705270" cy="139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5271" cy="139648"/>
            </a:xfrm>
            <a:custGeom>
              <a:avLst/>
              <a:gdLst/>
              <a:ahLst/>
              <a:cxnLst/>
              <a:rect r="r" b="b" t="t" l="l"/>
              <a:pathLst>
                <a:path h="139648" w="705271">
                  <a:moveTo>
                    <a:pt x="0" y="0"/>
                  </a:moveTo>
                  <a:lnTo>
                    <a:pt x="705271" y="0"/>
                  </a:lnTo>
                  <a:lnTo>
                    <a:pt x="705271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05270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824203" y="2459645"/>
            <a:ext cx="239968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관심가게(UI)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009650"/>
            <a:ext cx="890788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미완성 기능 &amp; UI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32284" y="5657925"/>
            <a:ext cx="997052" cy="843215"/>
            <a:chOff x="0" y="0"/>
            <a:chExt cx="96108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088" cy="812800"/>
            </a:xfrm>
            <a:custGeom>
              <a:avLst/>
              <a:gdLst/>
              <a:ahLst/>
              <a:cxnLst/>
              <a:rect r="r" b="b" t="t" l="l"/>
              <a:pathLst>
                <a:path h="812800" w="961088">
                  <a:moveTo>
                    <a:pt x="961088" y="406400"/>
                  </a:moveTo>
                  <a:lnTo>
                    <a:pt x="554688" y="0"/>
                  </a:lnTo>
                  <a:lnTo>
                    <a:pt x="55468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54688" y="609600"/>
                  </a:lnTo>
                  <a:lnTo>
                    <a:pt x="554688" y="812800"/>
                  </a:lnTo>
                  <a:lnTo>
                    <a:pt x="961088" y="406400"/>
                  </a:lnTo>
                  <a:close/>
                </a:path>
              </a:pathLst>
            </a:custGeom>
            <a:solidFill>
              <a:srgbClr val="F5D22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55575"/>
              <a:ext cx="859488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67436" y="2645008"/>
            <a:ext cx="2711527" cy="530225"/>
            <a:chOff x="0" y="0"/>
            <a:chExt cx="714147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4147" cy="139648"/>
            </a:xfrm>
            <a:custGeom>
              <a:avLst/>
              <a:gdLst/>
              <a:ahLst/>
              <a:cxnLst/>
              <a:rect r="r" b="b" t="t" l="l"/>
              <a:pathLst>
                <a:path h="139648" w="714147">
                  <a:moveTo>
                    <a:pt x="0" y="0"/>
                  </a:moveTo>
                  <a:lnTo>
                    <a:pt x="714147" y="0"/>
                  </a:lnTo>
                  <a:lnTo>
                    <a:pt x="714147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714147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902813" y="2645008"/>
            <a:ext cx="1830785" cy="530225"/>
            <a:chOff x="0" y="0"/>
            <a:chExt cx="482182" cy="1396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2182" cy="139648"/>
            </a:xfrm>
            <a:custGeom>
              <a:avLst/>
              <a:gdLst/>
              <a:ahLst/>
              <a:cxnLst/>
              <a:rect r="r" b="b" t="t" l="l"/>
              <a:pathLst>
                <a:path h="139648" w="482182">
                  <a:moveTo>
                    <a:pt x="0" y="0"/>
                  </a:moveTo>
                  <a:lnTo>
                    <a:pt x="482182" y="0"/>
                  </a:lnTo>
                  <a:lnTo>
                    <a:pt x="48218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82182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61429" y="2640580"/>
            <a:ext cx="2650653" cy="530225"/>
            <a:chOff x="0" y="0"/>
            <a:chExt cx="698114" cy="1396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8114" cy="139648"/>
            </a:xfrm>
            <a:custGeom>
              <a:avLst/>
              <a:gdLst/>
              <a:ahLst/>
              <a:cxnLst/>
              <a:rect r="r" b="b" t="t" l="l"/>
              <a:pathLst>
                <a:path h="139648" w="698114">
                  <a:moveTo>
                    <a:pt x="0" y="0"/>
                  </a:moveTo>
                  <a:lnTo>
                    <a:pt x="698114" y="0"/>
                  </a:lnTo>
                  <a:lnTo>
                    <a:pt x="698114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698114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867436" y="3383475"/>
            <a:ext cx="2627946" cy="5823704"/>
          </a:xfrm>
          <a:custGeom>
            <a:avLst/>
            <a:gdLst/>
            <a:ahLst/>
            <a:cxnLst/>
            <a:rect r="r" b="b" t="t" l="l"/>
            <a:pathLst>
              <a:path h="5823704" w="2627946">
                <a:moveTo>
                  <a:pt x="0" y="0"/>
                </a:moveTo>
                <a:lnTo>
                  <a:pt x="2627946" y="0"/>
                </a:lnTo>
                <a:lnTo>
                  <a:pt x="2627946" y="5823704"/>
                </a:lnTo>
                <a:lnTo>
                  <a:pt x="0" y="5823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33482" y="3383475"/>
            <a:ext cx="2627946" cy="5823704"/>
          </a:xfrm>
          <a:custGeom>
            <a:avLst/>
            <a:gdLst/>
            <a:ahLst/>
            <a:cxnLst/>
            <a:rect r="r" b="b" t="t" l="l"/>
            <a:pathLst>
              <a:path h="5823704" w="2627946">
                <a:moveTo>
                  <a:pt x="0" y="0"/>
                </a:moveTo>
                <a:lnTo>
                  <a:pt x="2627947" y="0"/>
                </a:lnTo>
                <a:lnTo>
                  <a:pt x="2627947" y="5823704"/>
                </a:lnTo>
                <a:lnTo>
                  <a:pt x="0" y="5823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96092" y="3383475"/>
            <a:ext cx="2627946" cy="5823704"/>
          </a:xfrm>
          <a:custGeom>
            <a:avLst/>
            <a:gdLst/>
            <a:ahLst/>
            <a:cxnLst/>
            <a:rect r="r" b="b" t="t" l="l"/>
            <a:pathLst>
              <a:path h="5823704" w="2627946">
                <a:moveTo>
                  <a:pt x="0" y="0"/>
                </a:moveTo>
                <a:lnTo>
                  <a:pt x="2627946" y="0"/>
                </a:lnTo>
                <a:lnTo>
                  <a:pt x="2627946" y="5823704"/>
                </a:lnTo>
                <a:lnTo>
                  <a:pt x="0" y="582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95382" y="2610417"/>
            <a:ext cx="26279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추천(UI)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05536" y="2610417"/>
            <a:ext cx="26279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공지작성(UI)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18579" y="2610417"/>
            <a:ext cx="26279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관심가게(UI)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6775" y="2642794"/>
            <a:ext cx="2623164" cy="530225"/>
            <a:chOff x="0" y="0"/>
            <a:chExt cx="690874" cy="1396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0874" cy="139648"/>
            </a:xfrm>
            <a:custGeom>
              <a:avLst/>
              <a:gdLst/>
              <a:ahLst/>
              <a:cxnLst/>
              <a:rect r="r" b="b" t="t" l="l"/>
              <a:pathLst>
                <a:path h="139648" w="690874">
                  <a:moveTo>
                    <a:pt x="0" y="0"/>
                  </a:moveTo>
                  <a:lnTo>
                    <a:pt x="690874" y="0"/>
                  </a:lnTo>
                  <a:lnTo>
                    <a:pt x="690874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690874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859357" y="2645008"/>
            <a:ext cx="1896111" cy="525797"/>
            <a:chOff x="0" y="0"/>
            <a:chExt cx="499387" cy="1384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9387" cy="138482"/>
            </a:xfrm>
            <a:custGeom>
              <a:avLst/>
              <a:gdLst/>
              <a:ahLst/>
              <a:cxnLst/>
              <a:rect r="r" b="b" t="t" l="l"/>
              <a:pathLst>
                <a:path h="138482" w="499387">
                  <a:moveTo>
                    <a:pt x="0" y="0"/>
                  </a:moveTo>
                  <a:lnTo>
                    <a:pt x="499387" y="0"/>
                  </a:lnTo>
                  <a:lnTo>
                    <a:pt x="499387" y="138482"/>
                  </a:lnTo>
                  <a:lnTo>
                    <a:pt x="0" y="138482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499387" cy="195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145773" y="2645008"/>
            <a:ext cx="2623164" cy="530225"/>
            <a:chOff x="0" y="0"/>
            <a:chExt cx="690874" cy="1396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0874" cy="139648"/>
            </a:xfrm>
            <a:custGeom>
              <a:avLst/>
              <a:gdLst/>
              <a:ahLst/>
              <a:cxnLst/>
              <a:rect r="r" b="b" t="t" l="l"/>
              <a:pathLst>
                <a:path h="139648" w="690874">
                  <a:moveTo>
                    <a:pt x="0" y="0"/>
                  </a:moveTo>
                  <a:lnTo>
                    <a:pt x="690874" y="0"/>
                  </a:lnTo>
                  <a:lnTo>
                    <a:pt x="690874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90874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511008" y="3373950"/>
            <a:ext cx="2635226" cy="5823704"/>
          </a:xfrm>
          <a:custGeom>
            <a:avLst/>
            <a:gdLst/>
            <a:ahLst/>
            <a:cxnLst/>
            <a:rect r="r" b="b" t="t" l="l"/>
            <a:pathLst>
              <a:path h="5823704" w="2635226">
                <a:moveTo>
                  <a:pt x="0" y="0"/>
                </a:moveTo>
                <a:lnTo>
                  <a:pt x="2635226" y="0"/>
                </a:lnTo>
                <a:lnTo>
                  <a:pt x="2635226" y="5823704"/>
                </a:lnTo>
                <a:lnTo>
                  <a:pt x="0" y="582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50405" y="3383475"/>
            <a:ext cx="2635226" cy="5823704"/>
          </a:xfrm>
          <a:custGeom>
            <a:avLst/>
            <a:gdLst/>
            <a:ahLst/>
            <a:cxnLst/>
            <a:rect r="r" b="b" t="t" l="l"/>
            <a:pathLst>
              <a:path h="5823704" w="2635226">
                <a:moveTo>
                  <a:pt x="0" y="0"/>
                </a:moveTo>
                <a:lnTo>
                  <a:pt x="2635227" y="0"/>
                </a:lnTo>
                <a:lnTo>
                  <a:pt x="2635227" y="5823704"/>
                </a:lnTo>
                <a:lnTo>
                  <a:pt x="0" y="5823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146234" y="3373950"/>
            <a:ext cx="2635226" cy="5823704"/>
          </a:xfrm>
          <a:custGeom>
            <a:avLst/>
            <a:gdLst/>
            <a:ahLst/>
            <a:cxnLst/>
            <a:rect r="r" b="b" t="t" l="l"/>
            <a:pathLst>
              <a:path h="5823704" w="2635226">
                <a:moveTo>
                  <a:pt x="0" y="0"/>
                </a:moveTo>
                <a:lnTo>
                  <a:pt x="2635226" y="0"/>
                </a:lnTo>
                <a:lnTo>
                  <a:pt x="2635226" y="5823704"/>
                </a:lnTo>
                <a:lnTo>
                  <a:pt x="0" y="58237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883061" y="2614845"/>
            <a:ext cx="26279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공지작성(UI)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85632" y="2610417"/>
            <a:ext cx="26279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추천(UI)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204337" y="2610417"/>
            <a:ext cx="26279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관심가게(UI)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1009650"/>
            <a:ext cx="890788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이렇게 하려고 했는데..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17744" y="396713"/>
            <a:ext cx="4334697" cy="9493575"/>
            <a:chOff x="0" y="0"/>
            <a:chExt cx="1141648" cy="2500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1648" cy="2500365"/>
            </a:xfrm>
            <a:custGeom>
              <a:avLst/>
              <a:gdLst/>
              <a:ahLst/>
              <a:cxnLst/>
              <a:rect r="r" b="b" t="t" l="l"/>
              <a:pathLst>
                <a:path h="2500365" w="1141648">
                  <a:moveTo>
                    <a:pt x="41079" y="0"/>
                  </a:moveTo>
                  <a:lnTo>
                    <a:pt x="1100570" y="0"/>
                  </a:lnTo>
                  <a:cubicBezTo>
                    <a:pt x="1111464" y="0"/>
                    <a:pt x="1121913" y="4328"/>
                    <a:pt x="1129617" y="12032"/>
                  </a:cubicBezTo>
                  <a:cubicBezTo>
                    <a:pt x="1137321" y="19735"/>
                    <a:pt x="1141648" y="30184"/>
                    <a:pt x="1141648" y="41079"/>
                  </a:cubicBezTo>
                  <a:lnTo>
                    <a:pt x="1141648" y="2459287"/>
                  </a:lnTo>
                  <a:cubicBezTo>
                    <a:pt x="1141648" y="2470181"/>
                    <a:pt x="1137321" y="2480630"/>
                    <a:pt x="1129617" y="2488334"/>
                  </a:cubicBezTo>
                  <a:cubicBezTo>
                    <a:pt x="1121913" y="2496038"/>
                    <a:pt x="1111464" y="2500365"/>
                    <a:pt x="1100570" y="2500365"/>
                  </a:cubicBezTo>
                  <a:lnTo>
                    <a:pt x="41079" y="2500365"/>
                  </a:lnTo>
                  <a:cubicBezTo>
                    <a:pt x="30184" y="2500365"/>
                    <a:pt x="19735" y="2496038"/>
                    <a:pt x="12032" y="2488334"/>
                  </a:cubicBezTo>
                  <a:cubicBezTo>
                    <a:pt x="4328" y="2480630"/>
                    <a:pt x="0" y="2470181"/>
                    <a:pt x="0" y="2459287"/>
                  </a:cubicBezTo>
                  <a:lnTo>
                    <a:pt x="0" y="41079"/>
                  </a:lnTo>
                  <a:cubicBezTo>
                    <a:pt x="0" y="30184"/>
                    <a:pt x="4328" y="19735"/>
                    <a:pt x="12032" y="12032"/>
                  </a:cubicBezTo>
                  <a:cubicBezTo>
                    <a:pt x="19735" y="4328"/>
                    <a:pt x="30184" y="0"/>
                    <a:pt x="41079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41648" cy="2557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15220" y="396713"/>
            <a:ext cx="4334697" cy="9493575"/>
            <a:chOff x="0" y="0"/>
            <a:chExt cx="1141648" cy="25003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1648" cy="2500365"/>
            </a:xfrm>
            <a:custGeom>
              <a:avLst/>
              <a:gdLst/>
              <a:ahLst/>
              <a:cxnLst/>
              <a:rect r="r" b="b" t="t" l="l"/>
              <a:pathLst>
                <a:path h="2500365" w="1141648">
                  <a:moveTo>
                    <a:pt x="41079" y="0"/>
                  </a:moveTo>
                  <a:lnTo>
                    <a:pt x="1100570" y="0"/>
                  </a:lnTo>
                  <a:cubicBezTo>
                    <a:pt x="1111464" y="0"/>
                    <a:pt x="1121913" y="4328"/>
                    <a:pt x="1129617" y="12032"/>
                  </a:cubicBezTo>
                  <a:cubicBezTo>
                    <a:pt x="1137321" y="19735"/>
                    <a:pt x="1141648" y="30184"/>
                    <a:pt x="1141648" y="41079"/>
                  </a:cubicBezTo>
                  <a:lnTo>
                    <a:pt x="1141648" y="2459287"/>
                  </a:lnTo>
                  <a:cubicBezTo>
                    <a:pt x="1141648" y="2470181"/>
                    <a:pt x="1137321" y="2480630"/>
                    <a:pt x="1129617" y="2488334"/>
                  </a:cubicBezTo>
                  <a:cubicBezTo>
                    <a:pt x="1121913" y="2496038"/>
                    <a:pt x="1111464" y="2500365"/>
                    <a:pt x="1100570" y="2500365"/>
                  </a:cubicBezTo>
                  <a:lnTo>
                    <a:pt x="41079" y="2500365"/>
                  </a:lnTo>
                  <a:cubicBezTo>
                    <a:pt x="30184" y="2500365"/>
                    <a:pt x="19735" y="2496038"/>
                    <a:pt x="12032" y="2488334"/>
                  </a:cubicBezTo>
                  <a:cubicBezTo>
                    <a:pt x="4328" y="2480630"/>
                    <a:pt x="0" y="2470181"/>
                    <a:pt x="0" y="2459287"/>
                  </a:cubicBezTo>
                  <a:lnTo>
                    <a:pt x="0" y="41079"/>
                  </a:lnTo>
                  <a:cubicBezTo>
                    <a:pt x="0" y="30184"/>
                    <a:pt x="4328" y="19735"/>
                    <a:pt x="12032" y="12032"/>
                  </a:cubicBezTo>
                  <a:cubicBezTo>
                    <a:pt x="19735" y="4328"/>
                    <a:pt x="30184" y="0"/>
                    <a:pt x="41079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41648" cy="2557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37901" y="499301"/>
            <a:ext cx="4094382" cy="9288399"/>
          </a:xfrm>
          <a:prstGeom prst="rect">
            <a:avLst/>
          </a:prstGeom>
        </p:spPr>
      </p:pic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435377" y="499301"/>
            <a:ext cx="4094382" cy="9288399"/>
          </a:xfrm>
          <a:prstGeom prst="rect">
            <a:avLst/>
          </a:prstGeom>
          <a:ln cap="rnd">
            <a:noFill/>
            <a:prstDash val="solid"/>
          </a:ln>
        </p:spPr>
      </p:pic>
      <p:sp>
        <p:nvSpPr>
          <p:cNvPr name="TextBox 11" id="11"/>
          <p:cNvSpPr txBox="true"/>
          <p:nvPr/>
        </p:nvSpPr>
        <p:spPr>
          <a:xfrm rot="0">
            <a:off x="395902" y="377663"/>
            <a:ext cx="890788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시연영상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616482" y="396713"/>
            <a:ext cx="4334697" cy="9493575"/>
            <a:chOff x="0" y="0"/>
            <a:chExt cx="1141648" cy="25003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1648" cy="2500365"/>
            </a:xfrm>
            <a:custGeom>
              <a:avLst/>
              <a:gdLst/>
              <a:ahLst/>
              <a:cxnLst/>
              <a:rect r="r" b="b" t="t" l="l"/>
              <a:pathLst>
                <a:path h="2500365" w="1141648">
                  <a:moveTo>
                    <a:pt x="41079" y="0"/>
                  </a:moveTo>
                  <a:lnTo>
                    <a:pt x="1100570" y="0"/>
                  </a:lnTo>
                  <a:cubicBezTo>
                    <a:pt x="1111464" y="0"/>
                    <a:pt x="1121913" y="4328"/>
                    <a:pt x="1129617" y="12032"/>
                  </a:cubicBezTo>
                  <a:cubicBezTo>
                    <a:pt x="1137321" y="19735"/>
                    <a:pt x="1141648" y="30184"/>
                    <a:pt x="1141648" y="41079"/>
                  </a:cubicBezTo>
                  <a:lnTo>
                    <a:pt x="1141648" y="2459287"/>
                  </a:lnTo>
                  <a:cubicBezTo>
                    <a:pt x="1141648" y="2470181"/>
                    <a:pt x="1137321" y="2480630"/>
                    <a:pt x="1129617" y="2488334"/>
                  </a:cubicBezTo>
                  <a:cubicBezTo>
                    <a:pt x="1121913" y="2496038"/>
                    <a:pt x="1111464" y="2500365"/>
                    <a:pt x="1100570" y="2500365"/>
                  </a:cubicBezTo>
                  <a:lnTo>
                    <a:pt x="41079" y="2500365"/>
                  </a:lnTo>
                  <a:cubicBezTo>
                    <a:pt x="30184" y="2500365"/>
                    <a:pt x="19735" y="2496038"/>
                    <a:pt x="12032" y="2488334"/>
                  </a:cubicBezTo>
                  <a:cubicBezTo>
                    <a:pt x="4328" y="2480630"/>
                    <a:pt x="0" y="2470181"/>
                    <a:pt x="0" y="2459287"/>
                  </a:cubicBezTo>
                  <a:lnTo>
                    <a:pt x="0" y="41079"/>
                  </a:lnTo>
                  <a:cubicBezTo>
                    <a:pt x="0" y="30184"/>
                    <a:pt x="4328" y="19735"/>
                    <a:pt x="12032" y="12032"/>
                  </a:cubicBezTo>
                  <a:cubicBezTo>
                    <a:pt x="19735" y="4328"/>
                    <a:pt x="30184" y="0"/>
                    <a:pt x="41079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141648" cy="2557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765120" y="499301"/>
            <a:ext cx="4037420" cy="9288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311501" cy="15851740"/>
          </a:xfrm>
          <a:custGeom>
            <a:avLst/>
            <a:gdLst/>
            <a:ahLst/>
            <a:cxnLst/>
            <a:rect r="r" b="b" t="t" l="l"/>
            <a:pathLst>
              <a:path h="15851740" w="19311501">
                <a:moveTo>
                  <a:pt x="0" y="0"/>
                </a:moveTo>
                <a:lnTo>
                  <a:pt x="19311501" y="0"/>
                </a:lnTo>
                <a:lnTo>
                  <a:pt x="19311501" y="15851740"/>
                </a:lnTo>
                <a:lnTo>
                  <a:pt x="0" y="158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20" t="0" r="-1408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90034"/>
            <a:ext cx="7594041" cy="10677034"/>
          </a:xfrm>
          <a:custGeom>
            <a:avLst/>
            <a:gdLst/>
            <a:ahLst/>
            <a:cxnLst/>
            <a:rect r="r" b="b" t="t" l="l"/>
            <a:pathLst>
              <a:path h="10677034" w="7594041">
                <a:moveTo>
                  <a:pt x="0" y="0"/>
                </a:moveTo>
                <a:lnTo>
                  <a:pt x="7594041" y="0"/>
                </a:lnTo>
                <a:lnTo>
                  <a:pt x="7594041" y="10677034"/>
                </a:lnTo>
                <a:lnTo>
                  <a:pt x="0" y="10677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29384" y="3189287"/>
            <a:ext cx="8829916" cy="387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📌 프로젝트 목표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6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Java &amp; MariaDB 기반 소상공인 지원 앱 개발</a:t>
            </a:r>
          </a:p>
          <a:p>
            <a:pPr algn="l" marL="647700" indent="-323850" lvl="1">
              <a:lnSpc>
                <a:spcPts val="6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네이버 지도 &amp; 배달의 민족처럼 편리한 UI 구현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38100"/>
            <a:ext cx="7594041" cy="10248900"/>
          </a:xfrm>
          <a:custGeom>
            <a:avLst/>
            <a:gdLst/>
            <a:ahLst/>
            <a:cxnLst/>
            <a:rect r="r" b="b" t="t" l="l"/>
            <a:pathLst>
              <a:path h="10248900" w="7594041">
                <a:moveTo>
                  <a:pt x="0" y="0"/>
                </a:moveTo>
                <a:lnTo>
                  <a:pt x="7594041" y="0"/>
                </a:lnTo>
                <a:lnTo>
                  <a:pt x="7594041" y="10248900"/>
                </a:lnTo>
                <a:lnTo>
                  <a:pt x="0" y="1024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55" t="0" r="-826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91284" y="1721848"/>
            <a:ext cx="67329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후기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311501" cy="15851740"/>
          </a:xfrm>
          <a:custGeom>
            <a:avLst/>
            <a:gdLst/>
            <a:ahLst/>
            <a:cxnLst/>
            <a:rect r="r" b="b" t="t" l="l"/>
            <a:pathLst>
              <a:path h="15851740" w="19311501">
                <a:moveTo>
                  <a:pt x="0" y="0"/>
                </a:moveTo>
                <a:lnTo>
                  <a:pt x="19311501" y="0"/>
                </a:lnTo>
                <a:lnTo>
                  <a:pt x="19311501" y="15851740"/>
                </a:lnTo>
                <a:lnTo>
                  <a:pt x="0" y="158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20" t="0" r="-1408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88651" y="2879268"/>
            <a:ext cx="7978548" cy="592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4"/>
              </a:lnSpc>
            </a:pPr>
            <a:r>
              <a:rPr lang="en-US" sz="2938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📉  한계점 및 아쉬운 점</a:t>
            </a:r>
          </a:p>
          <a:p>
            <a:pPr algn="l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ㅤ 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✅ </a:t>
            </a:r>
            <a:r>
              <a:rPr lang="en-US" sz="247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기능 욕심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→ 모든 기능을 구현하지 못함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</a:p>
          <a:p>
            <a:pPr algn="l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       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(Too Much Plan)</a:t>
            </a:r>
          </a:p>
          <a:p>
            <a:pPr algn="l">
              <a:lnSpc>
                <a:spcPts val="3471"/>
              </a:lnSpc>
            </a:pPr>
          </a:p>
          <a:p>
            <a:pPr algn="l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ㅤ 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🎨 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Java만으로 </a:t>
            </a:r>
            <a:r>
              <a:rPr lang="en-US" sz="247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UI 구현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이 어려웠음</a:t>
            </a:r>
          </a:p>
          <a:p>
            <a:pPr algn="l">
              <a:lnSpc>
                <a:spcPts val="3471"/>
              </a:lnSpc>
            </a:pPr>
          </a:p>
          <a:p>
            <a:pPr algn="l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ㅤ 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🔄 </a:t>
            </a:r>
            <a:r>
              <a:rPr lang="en-US" sz="247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Git 협업 문제</a:t>
            </a:r>
          </a:p>
          <a:p>
            <a:pPr algn="l" marL="1070629" indent="-356876" lvl="2">
              <a:lnSpc>
                <a:spcPts val="3719"/>
              </a:lnSpc>
              <a:buFont typeface="Arial"/>
              <a:buChar char="⚬"/>
            </a:pP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Git Convention 미준수 </a:t>
            </a:r>
          </a:p>
          <a:p>
            <a:pPr algn="l">
              <a:lnSpc>
                <a:spcPts val="3719"/>
              </a:lnSpc>
            </a:pP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→ 업데이트 내용 파악 어려움</a:t>
            </a:r>
          </a:p>
          <a:p>
            <a:pPr algn="l" marL="1070629" indent="-356876" lvl="2">
              <a:lnSpc>
                <a:spcPts val="3719"/>
              </a:lnSpc>
              <a:buFont typeface="Arial"/>
              <a:buChar char="⚬"/>
            </a:pP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팀원 모두 Merge 가능 </a:t>
            </a:r>
          </a:p>
          <a:p>
            <a:pPr algn="l">
              <a:lnSpc>
                <a:spcPts val="3719"/>
              </a:lnSpc>
            </a:pP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             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→ 자잘한 오류 발생 빈도 증가</a:t>
            </a:r>
          </a:p>
          <a:p>
            <a:pPr algn="l" marL="1070629" indent="-356876" lvl="2">
              <a:lnSpc>
                <a:spcPts val="3719"/>
              </a:lnSpc>
              <a:buFont typeface="Arial"/>
              <a:buChar char="⚬"/>
            </a:pP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업데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이트 주기 미정 </a:t>
            </a:r>
          </a:p>
          <a:p>
            <a:pPr algn="l">
              <a:lnSpc>
                <a:spcPts val="3719"/>
              </a:lnSpc>
            </a:pP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             </a:t>
            </a:r>
            <a:r>
              <a:rPr lang="en-US" sz="247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→ 단위별 기능 점검 어려움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594041" cy="11750933"/>
          </a:xfrm>
          <a:custGeom>
            <a:avLst/>
            <a:gdLst/>
            <a:ahLst/>
            <a:cxnLst/>
            <a:rect r="r" b="b" t="t" l="l"/>
            <a:pathLst>
              <a:path h="11750933" w="7594041">
                <a:moveTo>
                  <a:pt x="0" y="0"/>
                </a:moveTo>
                <a:lnTo>
                  <a:pt x="7594041" y="0"/>
                </a:lnTo>
                <a:lnTo>
                  <a:pt x="7594041" y="11750933"/>
                </a:lnTo>
                <a:lnTo>
                  <a:pt x="0" y="11750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88651" y="1724958"/>
            <a:ext cx="67329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후기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311501" cy="15851740"/>
          </a:xfrm>
          <a:custGeom>
            <a:avLst/>
            <a:gdLst/>
            <a:ahLst/>
            <a:cxnLst/>
            <a:rect r="r" b="b" t="t" l="l"/>
            <a:pathLst>
              <a:path h="15851740" w="19311501">
                <a:moveTo>
                  <a:pt x="0" y="0"/>
                </a:moveTo>
                <a:lnTo>
                  <a:pt x="19311501" y="0"/>
                </a:lnTo>
                <a:lnTo>
                  <a:pt x="19311501" y="15851740"/>
                </a:lnTo>
                <a:lnTo>
                  <a:pt x="0" y="158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20" t="0" r="-1408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627690" cy="10287000"/>
          </a:xfrm>
          <a:custGeom>
            <a:avLst/>
            <a:gdLst/>
            <a:ahLst/>
            <a:cxnLst/>
            <a:rect r="r" b="b" t="t" l="l"/>
            <a:pathLst>
              <a:path h="10287000" w="7627690">
                <a:moveTo>
                  <a:pt x="0" y="0"/>
                </a:moveTo>
                <a:lnTo>
                  <a:pt x="7627690" y="0"/>
                </a:lnTo>
                <a:lnTo>
                  <a:pt x="76276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68" r="0" b="-73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84203" y="2902964"/>
            <a:ext cx="927869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📉💡 배운 점 &amp; 개선 방향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84203" y="3519417"/>
            <a:ext cx="7995642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✔ 기능 우선순위 설정 후 단계적 개발 진행하기</a:t>
            </a:r>
          </a:p>
          <a:p>
            <a:pPr algn="l">
              <a:lnSpc>
                <a:spcPts val="7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✔ UI 구현 시 Java GUI의 한계를 고려한 대안 탐색</a:t>
            </a:r>
          </a:p>
          <a:p>
            <a:pPr algn="l">
              <a:lnSpc>
                <a:spcPts val="7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✔ Git Convention 확립 &amp; 업데이트 주기 설정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197228" y="0"/>
            <a:ext cx="10824918" cy="10287000"/>
          </a:xfrm>
          <a:custGeom>
            <a:avLst/>
            <a:gdLst/>
            <a:ahLst/>
            <a:cxnLst/>
            <a:rect r="r" b="b" t="t" l="l"/>
            <a:pathLst>
              <a:path h="10287000" w="10824918">
                <a:moveTo>
                  <a:pt x="0" y="0"/>
                </a:moveTo>
                <a:lnTo>
                  <a:pt x="10824918" y="0"/>
                </a:lnTo>
                <a:lnTo>
                  <a:pt x="108249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50" t="0" r="-1948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88651" y="1724958"/>
            <a:ext cx="67329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후기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311501" cy="15851740"/>
          </a:xfrm>
          <a:custGeom>
            <a:avLst/>
            <a:gdLst/>
            <a:ahLst/>
            <a:cxnLst/>
            <a:rect r="r" b="b" t="t" l="l"/>
            <a:pathLst>
              <a:path h="15851740" w="19311501">
                <a:moveTo>
                  <a:pt x="0" y="0"/>
                </a:moveTo>
                <a:lnTo>
                  <a:pt x="19311501" y="0"/>
                </a:lnTo>
                <a:lnTo>
                  <a:pt x="19311501" y="15851740"/>
                </a:lnTo>
                <a:lnTo>
                  <a:pt x="0" y="158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20" t="0" r="-1408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647974" cy="10287000"/>
          </a:xfrm>
          <a:custGeom>
            <a:avLst/>
            <a:gdLst/>
            <a:ahLst/>
            <a:cxnLst/>
            <a:rect r="r" b="b" t="t" l="l"/>
            <a:pathLst>
              <a:path h="10287000" w="6647974">
                <a:moveTo>
                  <a:pt x="0" y="0"/>
                </a:moveTo>
                <a:lnTo>
                  <a:pt x="6647974" y="0"/>
                </a:lnTo>
                <a:lnTo>
                  <a:pt x="66479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330436" y="5823474"/>
            <a:ext cx="7315200" cy="64008"/>
          </a:xfrm>
          <a:custGeom>
            <a:avLst/>
            <a:gdLst/>
            <a:ahLst/>
            <a:cxnLst/>
            <a:rect r="r" b="b" t="t" l="l"/>
            <a:pathLst>
              <a:path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7481816" y="5771971"/>
            <a:ext cx="9543680" cy="83507"/>
          </a:xfrm>
          <a:custGeom>
            <a:avLst/>
            <a:gdLst/>
            <a:ahLst/>
            <a:cxnLst/>
            <a:rect r="r" b="b" t="t" l="l"/>
            <a:pathLst>
              <a:path h="83507" w="9543680">
                <a:moveTo>
                  <a:pt x="0" y="0"/>
                </a:moveTo>
                <a:lnTo>
                  <a:pt x="9543679" y="0"/>
                </a:lnTo>
                <a:lnTo>
                  <a:pt x="9543679" y="83507"/>
                </a:lnTo>
                <a:lnTo>
                  <a:pt x="0" y="8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dash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7475083" y="3053628"/>
            <a:ext cx="14240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이영주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1816" y="6429047"/>
            <a:ext cx="113234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김희진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19951" y="3048791"/>
            <a:ext cx="125437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엄태정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19951" y="6429047"/>
            <a:ext cx="927869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신혜서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75083" y="3734591"/>
            <a:ext cx="422026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Java GUI를 이용하면서 새삼스레 다양한 기능이 있다는 것을 다시 한번 생각들고 다양한 것을 구현 할 수 있었던 경험이였다.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75083" y="7073382"/>
            <a:ext cx="422026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49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구현 못한 기능이 아쉽다ㅠ</a:t>
            </a:r>
          </a:p>
          <a:p>
            <a:pPr algn="l">
              <a:lnSpc>
                <a:spcPts val="4274"/>
              </a:lnSpc>
            </a:pPr>
            <a:r>
              <a:rPr lang="en-US" sz="249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이번 프로젝트를 통해</a:t>
            </a:r>
          </a:p>
          <a:p>
            <a:pPr algn="l">
              <a:lnSpc>
                <a:spcPts val="4274"/>
              </a:lnSpc>
            </a:pPr>
            <a:r>
              <a:rPr lang="en-US" sz="249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협업방식을 배울 수 있었다.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72741" y="7105322"/>
            <a:ext cx="4220264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JFrame에 대해서 실습을 통해 다양한 기능을 구현하고 배울 수 있었던 좋은 기회였다.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72741" y="3725066"/>
            <a:ext cx="4220264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협업을 할 때 Git의 중요성을 알게된 계기였다. Git 활용이 서툴러서 협업이 잘 되지 않은것이 아쉬웠다.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9073" y="1369203"/>
            <a:ext cx="673296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소감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715250" cy="10287000"/>
          </a:xfrm>
          <a:custGeom>
            <a:avLst/>
            <a:gdLst/>
            <a:ahLst/>
            <a:cxnLst/>
            <a:rect r="r" b="b" t="t" l="l"/>
            <a:pathLst>
              <a:path h="10287000" w="7715250">
                <a:moveTo>
                  <a:pt x="0" y="0"/>
                </a:moveTo>
                <a:lnTo>
                  <a:pt x="7715250" y="0"/>
                </a:lnTo>
                <a:lnTo>
                  <a:pt x="7715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026" t="0" r="-8390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91512" y="3569436"/>
            <a:ext cx="65913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질문과 답변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77237" y="4806325"/>
            <a:ext cx="746778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관련 궁금했던것들을 질문해주세요!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589733" y="7588733"/>
            <a:ext cx="2698267" cy="2698267"/>
          </a:xfrm>
          <a:custGeom>
            <a:avLst/>
            <a:gdLst/>
            <a:ahLst/>
            <a:cxnLst/>
            <a:rect r="r" b="b" t="t" l="l"/>
            <a:pathLst>
              <a:path h="2698267" w="2698267">
                <a:moveTo>
                  <a:pt x="0" y="0"/>
                </a:moveTo>
                <a:lnTo>
                  <a:pt x="2698267" y="0"/>
                </a:lnTo>
                <a:lnTo>
                  <a:pt x="2698267" y="2698267"/>
                </a:lnTo>
                <a:lnTo>
                  <a:pt x="0" y="2698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26234" y="3569436"/>
            <a:ext cx="835533" cy="1137483"/>
          </a:xfrm>
          <a:custGeom>
            <a:avLst/>
            <a:gdLst/>
            <a:ahLst/>
            <a:cxnLst/>
            <a:rect r="r" b="b" t="t" l="l"/>
            <a:pathLst>
              <a:path h="1137483" w="835533">
                <a:moveTo>
                  <a:pt x="0" y="0"/>
                </a:moveTo>
                <a:lnTo>
                  <a:pt x="835532" y="0"/>
                </a:lnTo>
                <a:lnTo>
                  <a:pt x="835532" y="1137482"/>
                </a:lnTo>
                <a:lnTo>
                  <a:pt x="0" y="1137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04106" y="4614862"/>
            <a:ext cx="1227978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THANK YOU 😊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563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76292" y="1609889"/>
            <a:ext cx="1127575" cy="645793"/>
          </a:xfrm>
          <a:custGeom>
            <a:avLst/>
            <a:gdLst/>
            <a:ahLst/>
            <a:cxnLst/>
            <a:rect r="r" b="b" t="t" l="l"/>
            <a:pathLst>
              <a:path h="645793" w="1127575">
                <a:moveTo>
                  <a:pt x="0" y="0"/>
                </a:moveTo>
                <a:lnTo>
                  <a:pt x="1127575" y="0"/>
                </a:lnTo>
                <a:lnTo>
                  <a:pt x="1127575" y="645793"/>
                </a:lnTo>
                <a:lnTo>
                  <a:pt x="0" y="645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3479" y="2739392"/>
            <a:ext cx="993201" cy="886657"/>
          </a:xfrm>
          <a:custGeom>
            <a:avLst/>
            <a:gdLst/>
            <a:ahLst/>
            <a:cxnLst/>
            <a:rect r="r" b="b" t="t" l="l"/>
            <a:pathLst>
              <a:path h="886657" w="993201">
                <a:moveTo>
                  <a:pt x="0" y="0"/>
                </a:moveTo>
                <a:lnTo>
                  <a:pt x="993201" y="0"/>
                </a:lnTo>
                <a:lnTo>
                  <a:pt x="993201" y="886658"/>
                </a:lnTo>
                <a:lnTo>
                  <a:pt x="0" y="886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81948" y="4109760"/>
            <a:ext cx="716264" cy="681102"/>
          </a:xfrm>
          <a:custGeom>
            <a:avLst/>
            <a:gdLst/>
            <a:ahLst/>
            <a:cxnLst/>
            <a:rect r="r" b="b" t="t" l="l"/>
            <a:pathLst>
              <a:path h="681102" w="716264">
                <a:moveTo>
                  <a:pt x="0" y="0"/>
                </a:moveTo>
                <a:lnTo>
                  <a:pt x="716264" y="0"/>
                </a:lnTo>
                <a:lnTo>
                  <a:pt x="716264" y="681102"/>
                </a:lnTo>
                <a:lnTo>
                  <a:pt x="0" y="681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55566" y="5274573"/>
            <a:ext cx="569027" cy="757784"/>
          </a:xfrm>
          <a:custGeom>
            <a:avLst/>
            <a:gdLst/>
            <a:ahLst/>
            <a:cxnLst/>
            <a:rect r="r" b="b" t="t" l="l"/>
            <a:pathLst>
              <a:path h="757784" w="569027">
                <a:moveTo>
                  <a:pt x="0" y="0"/>
                </a:moveTo>
                <a:lnTo>
                  <a:pt x="569027" y="0"/>
                </a:lnTo>
                <a:lnTo>
                  <a:pt x="569027" y="757783"/>
                </a:lnTo>
                <a:lnTo>
                  <a:pt x="0" y="757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64314" y="6516067"/>
            <a:ext cx="751532" cy="771161"/>
          </a:xfrm>
          <a:custGeom>
            <a:avLst/>
            <a:gdLst/>
            <a:ahLst/>
            <a:cxnLst/>
            <a:rect r="r" b="b" t="t" l="l"/>
            <a:pathLst>
              <a:path h="771161" w="751532">
                <a:moveTo>
                  <a:pt x="0" y="0"/>
                </a:moveTo>
                <a:lnTo>
                  <a:pt x="751532" y="0"/>
                </a:lnTo>
                <a:lnTo>
                  <a:pt x="751532" y="771161"/>
                </a:lnTo>
                <a:lnTo>
                  <a:pt x="0" y="7711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55510" y="7770938"/>
            <a:ext cx="769140" cy="854600"/>
          </a:xfrm>
          <a:custGeom>
            <a:avLst/>
            <a:gdLst/>
            <a:ahLst/>
            <a:cxnLst/>
            <a:rect r="r" b="b" t="t" l="l"/>
            <a:pathLst>
              <a:path h="854600" w="769140">
                <a:moveTo>
                  <a:pt x="0" y="0"/>
                </a:moveTo>
                <a:lnTo>
                  <a:pt x="769140" y="0"/>
                </a:lnTo>
                <a:lnTo>
                  <a:pt x="769140" y="854601"/>
                </a:lnTo>
                <a:lnTo>
                  <a:pt x="0" y="8546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6218" y="4749419"/>
            <a:ext cx="656478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1300" y="1653788"/>
            <a:ext cx="6591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소비자 / 판매자 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회원 관리 시스템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9637" y="1600364"/>
            <a:ext cx="850472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네이버 지도와 비슷한, 소상공인을 위한 앱 개발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61300" y="2895269"/>
            <a:ext cx="6591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판매자를 위한 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가게관리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61300" y="4136749"/>
            <a:ext cx="6591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사용자 후기 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61300" y="5378229"/>
            <a:ext cx="6591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Google Maps API 활용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61300" y="6619709"/>
            <a:ext cx="6591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가게 / 상품 정보 검색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61300" y="7861189"/>
            <a:ext cx="6591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관심가게 추가 / 삭제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572000" y="2618068"/>
            <a:ext cx="3222996" cy="6377252"/>
            <a:chOff x="0" y="0"/>
            <a:chExt cx="2620010" cy="5184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1273" r="0" b="-127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849252" y="2681838"/>
            <a:ext cx="3222996" cy="6377252"/>
            <a:chOff x="0" y="0"/>
            <a:chExt cx="2620010" cy="51841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6"/>
              <a:stretch>
                <a:fillRect l="0" t="-1273" r="0" b="-1273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433216" y="344401"/>
            <a:ext cx="592237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주요 기능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311501" cy="15851740"/>
          </a:xfrm>
          <a:custGeom>
            <a:avLst/>
            <a:gdLst/>
            <a:ahLst/>
            <a:cxnLst/>
            <a:rect r="r" b="b" t="t" l="l"/>
            <a:pathLst>
              <a:path h="15851740" w="19311501">
                <a:moveTo>
                  <a:pt x="0" y="0"/>
                </a:moveTo>
                <a:lnTo>
                  <a:pt x="19311501" y="0"/>
                </a:lnTo>
                <a:lnTo>
                  <a:pt x="19311501" y="15851740"/>
                </a:lnTo>
                <a:lnTo>
                  <a:pt x="0" y="158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20" t="0" r="-1408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11474" y="2220072"/>
            <a:ext cx="11083824" cy="7038228"/>
          </a:xfrm>
          <a:custGeom>
            <a:avLst/>
            <a:gdLst/>
            <a:ahLst/>
            <a:cxnLst/>
            <a:rect r="r" b="b" t="t" l="l"/>
            <a:pathLst>
              <a:path h="7038228" w="11083824">
                <a:moveTo>
                  <a:pt x="0" y="0"/>
                </a:moveTo>
                <a:lnTo>
                  <a:pt x="11083824" y="0"/>
                </a:lnTo>
                <a:lnTo>
                  <a:pt x="11083824" y="7038228"/>
                </a:lnTo>
                <a:lnTo>
                  <a:pt x="0" y="7038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592237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DB 설계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311501" cy="15851740"/>
          </a:xfrm>
          <a:custGeom>
            <a:avLst/>
            <a:gdLst/>
            <a:ahLst/>
            <a:cxnLst/>
            <a:rect r="r" b="b" t="t" l="l"/>
            <a:pathLst>
              <a:path h="15851740" w="19311501">
                <a:moveTo>
                  <a:pt x="0" y="0"/>
                </a:moveTo>
                <a:lnTo>
                  <a:pt x="19311501" y="0"/>
                </a:lnTo>
                <a:lnTo>
                  <a:pt x="19311501" y="15851740"/>
                </a:lnTo>
                <a:lnTo>
                  <a:pt x="0" y="158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20" t="0" r="-1408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15750" y="2453034"/>
            <a:ext cx="2764998" cy="2764998"/>
            <a:chOff x="0" y="0"/>
            <a:chExt cx="3686664" cy="36866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6664" cy="3686664"/>
            </a:xfrm>
            <a:custGeom>
              <a:avLst/>
              <a:gdLst/>
              <a:ahLst/>
              <a:cxnLst/>
              <a:rect r="r" b="b" t="t" l="l"/>
              <a:pathLst>
                <a:path h="3686664" w="3686664">
                  <a:moveTo>
                    <a:pt x="0" y="0"/>
                  </a:moveTo>
                  <a:lnTo>
                    <a:pt x="3686664" y="0"/>
                  </a:lnTo>
                  <a:lnTo>
                    <a:pt x="3686664" y="3686664"/>
                  </a:lnTo>
                  <a:lnTo>
                    <a:pt x="0" y="368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8811" y="703764"/>
              <a:ext cx="3549042" cy="2572310"/>
            </a:xfrm>
            <a:custGeom>
              <a:avLst/>
              <a:gdLst/>
              <a:ahLst/>
              <a:cxnLst/>
              <a:rect r="r" b="b" t="t" l="l"/>
              <a:pathLst>
                <a:path h="2572310" w="3549042">
                  <a:moveTo>
                    <a:pt x="0" y="0"/>
                  </a:moveTo>
                  <a:lnTo>
                    <a:pt x="3549042" y="0"/>
                  </a:lnTo>
                  <a:lnTo>
                    <a:pt x="3549042" y="2572310"/>
                  </a:lnTo>
                  <a:lnTo>
                    <a:pt x="0" y="257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56324" y="164442"/>
              <a:ext cx="2974016" cy="371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8"/>
                </a:lnSpc>
              </a:pPr>
              <a:r>
                <a:rPr lang="en-US" sz="1545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Front-end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15907" y="2453034"/>
            <a:ext cx="2764998" cy="2764998"/>
            <a:chOff x="0" y="0"/>
            <a:chExt cx="3686664" cy="36866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6664" cy="3686664"/>
            </a:xfrm>
            <a:custGeom>
              <a:avLst/>
              <a:gdLst/>
              <a:ahLst/>
              <a:cxnLst/>
              <a:rect r="r" b="b" t="t" l="l"/>
              <a:pathLst>
                <a:path h="3686664" w="3686664">
                  <a:moveTo>
                    <a:pt x="0" y="0"/>
                  </a:moveTo>
                  <a:lnTo>
                    <a:pt x="3686664" y="0"/>
                  </a:lnTo>
                  <a:lnTo>
                    <a:pt x="3686664" y="3686664"/>
                  </a:lnTo>
                  <a:lnTo>
                    <a:pt x="0" y="368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28072" y="435298"/>
              <a:ext cx="3002268" cy="3002268"/>
            </a:xfrm>
            <a:custGeom>
              <a:avLst/>
              <a:gdLst/>
              <a:ahLst/>
              <a:cxnLst/>
              <a:rect r="r" b="b" t="t" l="l"/>
              <a:pathLst>
                <a:path h="3002268" w="3002268">
                  <a:moveTo>
                    <a:pt x="0" y="0"/>
                  </a:moveTo>
                  <a:lnTo>
                    <a:pt x="3002268" y="0"/>
                  </a:lnTo>
                  <a:lnTo>
                    <a:pt x="3002268" y="3002267"/>
                  </a:lnTo>
                  <a:lnTo>
                    <a:pt x="0" y="300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56324" y="164442"/>
              <a:ext cx="2974016" cy="371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8"/>
                </a:lnSpc>
              </a:pPr>
              <a:r>
                <a:rPr lang="en-US" sz="1545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Back-end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14450" y="2453034"/>
            <a:ext cx="2764998" cy="2764998"/>
            <a:chOff x="0" y="0"/>
            <a:chExt cx="3686664" cy="36866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86664" cy="3686664"/>
            </a:xfrm>
            <a:custGeom>
              <a:avLst/>
              <a:gdLst/>
              <a:ahLst/>
              <a:cxnLst/>
              <a:rect r="r" b="b" t="t" l="l"/>
              <a:pathLst>
                <a:path h="3686664" w="3686664">
                  <a:moveTo>
                    <a:pt x="0" y="0"/>
                  </a:moveTo>
                  <a:lnTo>
                    <a:pt x="3686664" y="0"/>
                  </a:lnTo>
                  <a:lnTo>
                    <a:pt x="3686664" y="3686664"/>
                  </a:lnTo>
                  <a:lnTo>
                    <a:pt x="0" y="368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46214" y="814456"/>
              <a:ext cx="3194236" cy="2243951"/>
            </a:xfrm>
            <a:custGeom>
              <a:avLst/>
              <a:gdLst/>
              <a:ahLst/>
              <a:cxnLst/>
              <a:rect r="r" b="b" t="t" l="l"/>
              <a:pathLst>
                <a:path h="2243951" w="3194236">
                  <a:moveTo>
                    <a:pt x="0" y="0"/>
                  </a:moveTo>
                  <a:lnTo>
                    <a:pt x="3194236" y="0"/>
                  </a:lnTo>
                  <a:lnTo>
                    <a:pt x="3194236" y="2243951"/>
                  </a:lnTo>
                  <a:lnTo>
                    <a:pt x="0" y="2243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9131" y="164442"/>
              <a:ext cx="2974016" cy="371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8"/>
                </a:lnSpc>
              </a:pPr>
              <a:r>
                <a:rPr lang="en-US" sz="1545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DB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15907" y="5789531"/>
            <a:ext cx="2764998" cy="2764998"/>
            <a:chOff x="0" y="0"/>
            <a:chExt cx="3686664" cy="3686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86664" cy="3686664"/>
            </a:xfrm>
            <a:custGeom>
              <a:avLst/>
              <a:gdLst/>
              <a:ahLst/>
              <a:cxnLst/>
              <a:rect r="r" b="b" t="t" l="l"/>
              <a:pathLst>
                <a:path h="3686664" w="3686664">
                  <a:moveTo>
                    <a:pt x="0" y="0"/>
                  </a:moveTo>
                  <a:lnTo>
                    <a:pt x="3686664" y="0"/>
                  </a:lnTo>
                  <a:lnTo>
                    <a:pt x="3686664" y="3686664"/>
                  </a:lnTo>
                  <a:lnTo>
                    <a:pt x="0" y="368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419869" y="741658"/>
              <a:ext cx="2846925" cy="2734497"/>
            </a:xfrm>
            <a:custGeom>
              <a:avLst/>
              <a:gdLst/>
              <a:ahLst/>
              <a:cxnLst/>
              <a:rect r="r" b="b" t="t" l="l"/>
              <a:pathLst>
                <a:path h="2734497" w="2846925">
                  <a:moveTo>
                    <a:pt x="0" y="0"/>
                  </a:moveTo>
                  <a:lnTo>
                    <a:pt x="2846925" y="0"/>
                  </a:lnTo>
                  <a:lnTo>
                    <a:pt x="2846925" y="2734497"/>
                  </a:lnTo>
                  <a:lnTo>
                    <a:pt x="0" y="2734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4003" t="-16674" r="-32830" b="-13428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21972" y="166596"/>
              <a:ext cx="3173381" cy="467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3"/>
                </a:lnSpc>
              </a:pPr>
              <a:r>
                <a:rPr lang="en-US" sz="2069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Communication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67840" y="2453034"/>
            <a:ext cx="2764998" cy="2764998"/>
            <a:chOff x="0" y="0"/>
            <a:chExt cx="3686664" cy="368666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86664" cy="3686664"/>
            </a:xfrm>
            <a:custGeom>
              <a:avLst/>
              <a:gdLst/>
              <a:ahLst/>
              <a:cxnLst/>
              <a:rect r="r" b="b" t="t" l="l"/>
              <a:pathLst>
                <a:path h="3686664" w="3686664">
                  <a:moveTo>
                    <a:pt x="0" y="0"/>
                  </a:moveTo>
                  <a:lnTo>
                    <a:pt x="3686664" y="0"/>
                  </a:lnTo>
                  <a:lnTo>
                    <a:pt x="3686664" y="3686664"/>
                  </a:lnTo>
                  <a:lnTo>
                    <a:pt x="0" y="368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14726" y="759713"/>
              <a:ext cx="2457211" cy="2457211"/>
            </a:xfrm>
            <a:custGeom>
              <a:avLst/>
              <a:gdLst/>
              <a:ahLst/>
              <a:cxnLst/>
              <a:rect r="r" b="b" t="t" l="l"/>
              <a:pathLst>
                <a:path h="2457211" w="2457211">
                  <a:moveTo>
                    <a:pt x="0" y="0"/>
                  </a:moveTo>
                  <a:lnTo>
                    <a:pt x="2457211" y="0"/>
                  </a:lnTo>
                  <a:lnTo>
                    <a:pt x="2457211" y="2457211"/>
                  </a:lnTo>
                  <a:lnTo>
                    <a:pt x="0" y="2457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56324" y="154917"/>
              <a:ext cx="2974016" cy="450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8"/>
                </a:lnSpc>
              </a:pPr>
              <a:r>
                <a:rPr lang="en-US" sz="1939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cooperation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37078" y="5789531"/>
            <a:ext cx="2764998" cy="2764998"/>
            <a:chOff x="0" y="0"/>
            <a:chExt cx="3686664" cy="368666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86664" cy="3686664"/>
            </a:xfrm>
            <a:custGeom>
              <a:avLst/>
              <a:gdLst/>
              <a:ahLst/>
              <a:cxnLst/>
              <a:rect r="r" b="b" t="t" l="l"/>
              <a:pathLst>
                <a:path h="3686664" w="3686664">
                  <a:moveTo>
                    <a:pt x="0" y="0"/>
                  </a:moveTo>
                  <a:lnTo>
                    <a:pt x="3686664" y="0"/>
                  </a:lnTo>
                  <a:lnTo>
                    <a:pt x="3686664" y="3686664"/>
                  </a:lnTo>
                  <a:lnTo>
                    <a:pt x="0" y="3686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569335" y="897163"/>
              <a:ext cx="2463709" cy="2463709"/>
            </a:xfrm>
            <a:custGeom>
              <a:avLst/>
              <a:gdLst/>
              <a:ahLst/>
              <a:cxnLst/>
              <a:rect r="r" b="b" t="t" l="l"/>
              <a:pathLst>
                <a:path h="2463709" w="2463709">
                  <a:moveTo>
                    <a:pt x="0" y="0"/>
                  </a:moveTo>
                  <a:lnTo>
                    <a:pt x="2463708" y="0"/>
                  </a:lnTo>
                  <a:lnTo>
                    <a:pt x="2463708" y="2463709"/>
                  </a:lnTo>
                  <a:lnTo>
                    <a:pt x="0" y="2463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353616" y="165370"/>
              <a:ext cx="2951415" cy="438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6"/>
                </a:lnSpc>
              </a:pPr>
              <a:r>
                <a:rPr lang="en-US" sz="1924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Communication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1009650"/>
            <a:ext cx="592237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기술 스택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9311501" cy="15851740"/>
          </a:xfrm>
          <a:custGeom>
            <a:avLst/>
            <a:gdLst/>
            <a:ahLst/>
            <a:cxnLst/>
            <a:rect r="r" b="b" t="t" l="l"/>
            <a:pathLst>
              <a:path h="15851740" w="19311501">
                <a:moveTo>
                  <a:pt x="0" y="0"/>
                </a:moveTo>
                <a:lnTo>
                  <a:pt x="19311501" y="0"/>
                </a:lnTo>
                <a:lnTo>
                  <a:pt x="19311501" y="15851740"/>
                </a:lnTo>
                <a:lnTo>
                  <a:pt x="0" y="15851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20" t="0" r="-1408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90034"/>
            <a:ext cx="7594041" cy="10677034"/>
          </a:xfrm>
          <a:custGeom>
            <a:avLst/>
            <a:gdLst/>
            <a:ahLst/>
            <a:cxnLst/>
            <a:rect r="r" b="b" t="t" l="l"/>
            <a:pathLst>
              <a:path h="10677034" w="7594041">
                <a:moveTo>
                  <a:pt x="0" y="0"/>
                </a:moveTo>
                <a:lnTo>
                  <a:pt x="7594041" y="0"/>
                </a:lnTo>
                <a:lnTo>
                  <a:pt x="7594041" y="10677034"/>
                </a:lnTo>
                <a:lnTo>
                  <a:pt x="0" y="10677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45762" y="3161307"/>
            <a:ext cx="7900874" cy="513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1. Java와 MariaDB를 이용한 데이터 관리</a:t>
            </a: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2. 쉬운 사용자 인터페이스 디자인 </a:t>
            </a: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3. Google Maps API 활용</a:t>
            </a: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4. 소비자 / 판매자 회원 구분</a:t>
            </a: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5. 댓글 작성(후기), 대댓글 시스템 구현</a:t>
            </a:r>
          </a:p>
          <a:p>
            <a:pPr algn="l">
              <a:lnSpc>
                <a:spcPts val="3720"/>
              </a:lnSpc>
            </a:pPr>
          </a:p>
          <a:p>
            <a:pPr algn="l">
              <a:lnSpc>
                <a:spcPts val="372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6. Git을 이용한 협업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89612" y="2016483"/>
            <a:ext cx="303368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도전 과제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4565042"/>
          </a:xfrm>
          <a:custGeom>
            <a:avLst/>
            <a:gdLst/>
            <a:ahLst/>
            <a:cxnLst/>
            <a:rect r="r" b="b" t="t" l="l"/>
            <a:pathLst>
              <a:path h="14565042" w="18288000">
                <a:moveTo>
                  <a:pt x="0" y="0"/>
                </a:moveTo>
                <a:lnTo>
                  <a:pt x="18288000" y="0"/>
                </a:lnTo>
                <a:lnTo>
                  <a:pt x="18288000" y="14565042"/>
                </a:lnTo>
                <a:lnTo>
                  <a:pt x="0" y="1456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49" t="0" r="-106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3745" y="1790700"/>
            <a:ext cx="5134617" cy="7374674"/>
          </a:xfrm>
          <a:custGeom>
            <a:avLst/>
            <a:gdLst/>
            <a:ahLst/>
            <a:cxnLst/>
            <a:rect r="r" b="b" t="t" l="l"/>
            <a:pathLst>
              <a:path h="7374674" w="5134617">
                <a:moveTo>
                  <a:pt x="0" y="0"/>
                </a:moveTo>
                <a:lnTo>
                  <a:pt x="5134617" y="0"/>
                </a:lnTo>
                <a:lnTo>
                  <a:pt x="5134617" y="7374674"/>
                </a:lnTo>
                <a:lnTo>
                  <a:pt x="0" y="7374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4598" y="3638042"/>
            <a:ext cx="913048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로그인한 사용자의 아이디, 닉네임, 이메일을 저장하고,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로그아웃하면 초기화하는 역할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7763356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구현방법 소개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004635"/>
            <a:ext cx="5929124" cy="530225"/>
            <a:chOff x="0" y="0"/>
            <a:chExt cx="1561580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1580" cy="139648"/>
            </a:xfrm>
            <a:custGeom>
              <a:avLst/>
              <a:gdLst/>
              <a:ahLst/>
              <a:cxnLst/>
              <a:rect r="r" b="b" t="t" l="l"/>
              <a:pathLst>
                <a:path h="139648" w="1561580">
                  <a:moveTo>
                    <a:pt x="0" y="0"/>
                  </a:moveTo>
                  <a:lnTo>
                    <a:pt x="1561580" y="0"/>
                  </a:lnTo>
                  <a:lnTo>
                    <a:pt x="1561580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61580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34598" y="2928435"/>
            <a:ext cx="752426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로그인 (LoggedInUser.java)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5548" y="6379660"/>
            <a:ext cx="1021759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해당 ID를 가진 Seller와 관련된 Store정보를 카운트해서 판별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 사업자 등록번호 확인하는 로직은 미구현 )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5763710"/>
            <a:ext cx="5929124" cy="530225"/>
            <a:chOff x="0" y="0"/>
            <a:chExt cx="1561580" cy="139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1580" cy="139648"/>
            </a:xfrm>
            <a:custGeom>
              <a:avLst/>
              <a:gdLst/>
              <a:ahLst/>
              <a:cxnLst/>
              <a:rect r="r" b="b" t="t" l="l"/>
              <a:pathLst>
                <a:path h="139648" w="1561580">
                  <a:moveTo>
                    <a:pt x="0" y="0"/>
                  </a:moveTo>
                  <a:lnTo>
                    <a:pt x="1561580" y="0"/>
                  </a:lnTo>
                  <a:lnTo>
                    <a:pt x="1561580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561580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34598" y="5687510"/>
            <a:ext cx="572322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회원 구분 (SellerDAO.java)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4565042"/>
          </a:xfrm>
          <a:custGeom>
            <a:avLst/>
            <a:gdLst/>
            <a:ahLst/>
            <a:cxnLst/>
            <a:rect r="r" b="b" t="t" l="l"/>
            <a:pathLst>
              <a:path h="14565042" w="18288000">
                <a:moveTo>
                  <a:pt x="0" y="0"/>
                </a:moveTo>
                <a:lnTo>
                  <a:pt x="18288000" y="0"/>
                </a:lnTo>
                <a:lnTo>
                  <a:pt x="18288000" y="14565042"/>
                </a:lnTo>
                <a:lnTo>
                  <a:pt x="0" y="1456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49" t="0" r="-106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9109" y="1762125"/>
            <a:ext cx="5159526" cy="7410450"/>
          </a:xfrm>
          <a:custGeom>
            <a:avLst/>
            <a:gdLst/>
            <a:ahLst/>
            <a:cxnLst/>
            <a:rect r="r" b="b" t="t" l="l"/>
            <a:pathLst>
              <a:path h="7410450" w="5159526">
                <a:moveTo>
                  <a:pt x="0" y="0"/>
                </a:moveTo>
                <a:lnTo>
                  <a:pt x="5159526" y="0"/>
                </a:lnTo>
                <a:lnTo>
                  <a:pt x="5159526" y="7410450"/>
                </a:lnTo>
                <a:lnTo>
                  <a:pt x="0" y="7410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8694" y="3236762"/>
            <a:ext cx="898686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Navigator를 활용한 주요 페이지 이동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MainPage, LikeStoreList, MyPage 접근 가능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SearchHeader를 활용한 가게/상품 검색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가게/상품 검색 후 상세 정보 조회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7763356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구현방법</a:t>
            </a:r>
            <a:r>
              <a:rPr lang="en-US" b="true" sz="65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소개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686678"/>
            <a:ext cx="5929124" cy="530225"/>
            <a:chOff x="0" y="0"/>
            <a:chExt cx="1561580" cy="139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1580" cy="139648"/>
            </a:xfrm>
            <a:custGeom>
              <a:avLst/>
              <a:gdLst/>
              <a:ahLst/>
              <a:cxnLst/>
              <a:rect r="r" b="b" t="t" l="l"/>
              <a:pathLst>
                <a:path h="139648" w="1561580">
                  <a:moveTo>
                    <a:pt x="0" y="0"/>
                  </a:moveTo>
                  <a:lnTo>
                    <a:pt x="1561580" y="0"/>
                  </a:lnTo>
                  <a:lnTo>
                    <a:pt x="1561580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561580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8694" y="2602571"/>
            <a:ext cx="481459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앱 내 라우팅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8694" y="6644346"/>
            <a:ext cx="989297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위치 관련 개선 사항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올바른 위치를 가져오지 못하는 문제 해결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지도</a:t>
            </a: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를 보기 쉬운 크기로 확대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구글맵 검색 시 공백 문제 해결 → 공백 제거 로직 적용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5990296"/>
            <a:ext cx="5929124" cy="530225"/>
            <a:chOff x="0" y="0"/>
            <a:chExt cx="1561580" cy="139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1580" cy="139648"/>
            </a:xfrm>
            <a:custGeom>
              <a:avLst/>
              <a:gdLst/>
              <a:ahLst/>
              <a:cxnLst/>
              <a:rect r="r" b="b" t="t" l="l"/>
              <a:pathLst>
                <a:path h="139648" w="1561580">
                  <a:moveTo>
                    <a:pt x="0" y="0"/>
                  </a:moveTo>
                  <a:lnTo>
                    <a:pt x="1561580" y="0"/>
                  </a:lnTo>
                  <a:lnTo>
                    <a:pt x="1561580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561580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60594" y="5904571"/>
            <a:ext cx="481459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Google </a:t>
            </a:r>
            <a:r>
              <a:rPr lang="en-US" b="true" sz="350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Maps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81288" y="9065512"/>
            <a:ext cx="1471612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"/>
              </a:lnSpc>
            </a:pP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Main</a:t>
            </a:r>
          </a:p>
          <a:p>
            <a:pPr algn="ctr">
              <a:lnSpc>
                <a:spcPts val="2574"/>
              </a:lnSpc>
            </a:pPr>
            <a:r>
              <a:rPr lang="en-US" b="true" sz="24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82322" y="9312275"/>
            <a:ext cx="133751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b="true" sz="24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LikeStore</a:t>
            </a:r>
          </a:p>
          <a:p>
            <a:pPr algn="ctr">
              <a:lnSpc>
                <a:spcPts val="2599"/>
              </a:lnSpc>
            </a:pPr>
            <a:r>
              <a:rPr lang="en-US" b="true" sz="24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List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61369" y="8782936"/>
            <a:ext cx="12656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MyPage 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11617094" y="8758896"/>
            <a:ext cx="1066452" cy="268515"/>
          </a:xfrm>
          <a:prstGeom prst="line">
            <a:avLst/>
          </a:prstGeom>
          <a:ln cap="flat" w="104775">
            <a:solidFill>
              <a:srgbClr val="000000">
                <a:alpha val="85882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3876984" y="8848851"/>
            <a:ext cx="174096" cy="434849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5049413" y="8868322"/>
            <a:ext cx="709541" cy="92713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8522" y="3665080"/>
            <a:ext cx="3014027" cy="5392665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182550" y="3665080"/>
            <a:ext cx="3016766" cy="5392665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849194" y="3665080"/>
            <a:ext cx="3018283" cy="5392665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1126668" y="3665080"/>
            <a:ext cx="3019892" cy="5392665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4407396" y="3665080"/>
            <a:ext cx="3030164" cy="539266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115814" y="2699332"/>
            <a:ext cx="4209213" cy="530225"/>
            <a:chOff x="0" y="0"/>
            <a:chExt cx="1108599" cy="139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8599" cy="139648"/>
            </a:xfrm>
            <a:custGeom>
              <a:avLst/>
              <a:gdLst/>
              <a:ahLst/>
              <a:cxnLst/>
              <a:rect r="r" b="b" t="t" l="l"/>
              <a:pathLst>
                <a:path h="139648" w="1108599">
                  <a:moveTo>
                    <a:pt x="0" y="0"/>
                  </a:moveTo>
                  <a:lnTo>
                    <a:pt x="1108599" y="0"/>
                  </a:lnTo>
                  <a:lnTo>
                    <a:pt x="1108599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08599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49194" y="2699332"/>
            <a:ext cx="3018283" cy="530225"/>
            <a:chOff x="0" y="0"/>
            <a:chExt cx="794939" cy="139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4939" cy="139648"/>
            </a:xfrm>
            <a:custGeom>
              <a:avLst/>
              <a:gdLst/>
              <a:ahLst/>
              <a:cxnLst/>
              <a:rect r="r" b="b" t="t" l="l"/>
              <a:pathLst>
                <a:path h="139648" w="794939">
                  <a:moveTo>
                    <a:pt x="0" y="0"/>
                  </a:moveTo>
                  <a:lnTo>
                    <a:pt x="794939" y="0"/>
                  </a:lnTo>
                  <a:lnTo>
                    <a:pt x="794939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94939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26668" y="2699332"/>
            <a:ext cx="3019892" cy="530225"/>
            <a:chOff x="0" y="0"/>
            <a:chExt cx="795363" cy="139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5363" cy="139648"/>
            </a:xfrm>
            <a:custGeom>
              <a:avLst/>
              <a:gdLst/>
              <a:ahLst/>
              <a:cxnLst/>
              <a:rect r="r" b="b" t="t" l="l"/>
              <a:pathLst>
                <a:path h="139648" w="795363">
                  <a:moveTo>
                    <a:pt x="0" y="0"/>
                  </a:moveTo>
                  <a:lnTo>
                    <a:pt x="795363" y="0"/>
                  </a:lnTo>
                  <a:lnTo>
                    <a:pt x="795363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5363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407396" y="2699332"/>
            <a:ext cx="3030164" cy="530225"/>
            <a:chOff x="0" y="0"/>
            <a:chExt cx="798068" cy="1396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068" cy="139648"/>
            </a:xfrm>
            <a:custGeom>
              <a:avLst/>
              <a:gdLst/>
              <a:ahLst/>
              <a:cxnLst/>
              <a:rect r="r" b="b" t="t" l="l"/>
              <a:pathLst>
                <a:path h="139648" w="798068">
                  <a:moveTo>
                    <a:pt x="0" y="0"/>
                  </a:moveTo>
                  <a:lnTo>
                    <a:pt x="798068" y="0"/>
                  </a:lnTo>
                  <a:lnTo>
                    <a:pt x="798068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98068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666588" y="-668177"/>
            <a:ext cx="3918513" cy="2938884"/>
            <a:chOff x="0" y="0"/>
            <a:chExt cx="812800" cy="609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840FF">
                <a:alpha val="6667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1009650"/>
            <a:ext cx="592237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구현된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55466" y="2669170"/>
            <a:ext cx="30140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가게정보수정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32534" y="2669170"/>
            <a:ext cx="30140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가게소식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23533" y="2669170"/>
            <a:ext cx="30140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상품등록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85928" y="2640595"/>
            <a:ext cx="306898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로그인 &amp; 회원가입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-19372" r="-391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36203" y="3463376"/>
            <a:ext cx="3210053" cy="4727985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151106" y="3453851"/>
            <a:ext cx="2582132" cy="5794924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639595" y="3444326"/>
            <a:ext cx="2585710" cy="5794924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153838" y="3463376"/>
            <a:ext cx="5033242" cy="55886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36203" y="2699332"/>
            <a:ext cx="3203656" cy="530225"/>
            <a:chOff x="0" y="0"/>
            <a:chExt cx="843761" cy="139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3761" cy="139648"/>
            </a:xfrm>
            <a:custGeom>
              <a:avLst/>
              <a:gdLst/>
              <a:ahLst/>
              <a:cxnLst/>
              <a:rect r="r" b="b" t="t" l="l"/>
              <a:pathLst>
                <a:path h="139648" w="843761">
                  <a:moveTo>
                    <a:pt x="0" y="0"/>
                  </a:moveTo>
                  <a:lnTo>
                    <a:pt x="843761" y="0"/>
                  </a:lnTo>
                  <a:lnTo>
                    <a:pt x="843761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43761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68522" y="2623132"/>
            <a:ext cx="33537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댓글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51106" y="2689807"/>
            <a:ext cx="2582132" cy="530225"/>
            <a:chOff x="0" y="0"/>
            <a:chExt cx="680068" cy="139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0068" cy="139648"/>
            </a:xfrm>
            <a:custGeom>
              <a:avLst/>
              <a:gdLst/>
              <a:ahLst/>
              <a:cxnLst/>
              <a:rect r="r" b="b" t="t" l="l"/>
              <a:pathLst>
                <a:path h="139648" w="680068">
                  <a:moveTo>
                    <a:pt x="0" y="0"/>
                  </a:moveTo>
                  <a:lnTo>
                    <a:pt x="680068" y="0"/>
                  </a:lnTo>
                  <a:lnTo>
                    <a:pt x="680068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80068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935158" y="2632657"/>
            <a:ext cx="30140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검색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634920" y="2680282"/>
            <a:ext cx="2582132" cy="530225"/>
            <a:chOff x="0" y="0"/>
            <a:chExt cx="680068" cy="1396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0068" cy="139648"/>
            </a:xfrm>
            <a:custGeom>
              <a:avLst/>
              <a:gdLst/>
              <a:ahLst/>
              <a:cxnLst/>
              <a:rect r="r" b="b" t="t" l="l"/>
              <a:pathLst>
                <a:path h="139648" w="680068">
                  <a:moveTo>
                    <a:pt x="0" y="0"/>
                  </a:moveTo>
                  <a:lnTo>
                    <a:pt x="680068" y="0"/>
                  </a:lnTo>
                  <a:lnTo>
                    <a:pt x="680068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680068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418972" y="2632657"/>
            <a:ext cx="30140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관심가게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153838" y="2699332"/>
            <a:ext cx="5033242" cy="530225"/>
            <a:chOff x="0" y="0"/>
            <a:chExt cx="1325627" cy="1396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5627" cy="139648"/>
            </a:xfrm>
            <a:custGeom>
              <a:avLst/>
              <a:gdLst/>
              <a:ahLst/>
              <a:cxnLst/>
              <a:rect r="r" b="b" t="t" l="l"/>
              <a:pathLst>
                <a:path h="139648" w="1325627">
                  <a:moveTo>
                    <a:pt x="0" y="0"/>
                  </a:moveTo>
                  <a:lnTo>
                    <a:pt x="1325627" y="0"/>
                  </a:lnTo>
                  <a:lnTo>
                    <a:pt x="1325627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8C52FF">
                <a:alpha val="19608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325627" cy="196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118800" y="2632657"/>
            <a:ext cx="503324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Dyslexic"/>
                <a:ea typeface="OpenDyslexic"/>
                <a:cs typeface="OpenDyslexic"/>
                <a:sym typeface="OpenDyslexic"/>
              </a:rPr>
              <a:t>구글지도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666588" y="-668177"/>
            <a:ext cx="3918513" cy="2938884"/>
            <a:chOff x="0" y="0"/>
            <a:chExt cx="812800" cy="6096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1840FF">
                <a:alpha val="6667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18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1009650"/>
            <a:ext cx="592237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구현된 기능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DAGd9yQTeBs</dc:identifier>
  <dcterms:modified xsi:type="dcterms:W3CDTF">2011-08-01T06:04:30Z</dcterms:modified>
  <cp:revision>1</cp:revision>
  <dc:title>소상링</dc:title>
</cp:coreProperties>
</file>